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80" d="100"/>
          <a:sy n="80" d="100"/>
        </p:scale>
        <p:origin x="-1555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4C62D-92CE-425E-8C35-B89D3BEF456F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BDB0D-4318-40A7-8EE7-ACF05328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5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BDB0D-4318-40A7-8EE7-ACF053288C4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86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BDB0D-4318-40A7-8EE7-ACF053288C4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74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64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12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08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43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23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2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08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96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0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8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0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3864-5BC8-42E2-8A64-02009B732FF2}" type="datetimeFigureOut">
              <a:rPr lang="pl-PL" smtClean="0"/>
              <a:t>12.04.2020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6B2B-EA0C-4DD7-B90F-3BE0A7C87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2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trong.com/article/459948-yerba-mate-tea-cancer/" TargetMode="External"/><Relationship Id="rId2" Type="http://schemas.openxmlformats.org/officeDocument/2006/relationships/hyperlink" Target="https://pl.wikipedia.org/wiki/Argenty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Cedrzynie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710166" cy="68812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ARGENTYNA</a:t>
            </a:r>
            <a:endParaRPr lang="pl-PL" sz="66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26083" y="4653136"/>
            <a:ext cx="6400800" cy="1752600"/>
          </a:xfrm>
        </p:spPr>
        <p:txBody>
          <a:bodyPr/>
          <a:lstStyle/>
          <a:p>
            <a:r>
              <a:rPr lang="pl-PL" dirty="0" smtClean="0"/>
              <a:t>Nina Rodzik </a:t>
            </a:r>
          </a:p>
          <a:p>
            <a:r>
              <a:rPr lang="pl-PL" dirty="0" smtClean="0"/>
              <a:t>Klasa 8A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9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608512" cy="6552728"/>
          </a:xfr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effectLst/>
              </a:rPr>
              <a:t> Spośród reprezentantów fauny żyją tu zwierzęta typowe dla Ameryki Południowej, m.in. lamy, małpy, jaguary, pancerniki i węże. Ptaki reprezentują tukany, kolibry, papugi i </a:t>
            </a:r>
            <a:r>
              <a:rPr lang="pl-PL" dirty="0" err="1" smtClean="0">
                <a:effectLst/>
              </a:rPr>
              <a:t>nandu</a:t>
            </a:r>
            <a:r>
              <a:rPr lang="pl-PL" dirty="0" smtClean="0">
                <a:effectLst/>
              </a:rPr>
              <a:t>. W licznych strumieniach żyją różne gatunki ryb. W Argentynie znajdują się liczne obszary chronione, m.in. parki narodowe. W okolicach Mar del Plata żyją swobodnie wylegujące się na słońcu lwy morskie.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 descr="D:\USERS\NINA\Pictures\GEOGRAFIA\Ñandú,%20Suri,%20Choique%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188640"/>
            <a:ext cx="3240361" cy="456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NINA\Pictures\GEOGRAFIA\1200px-Llama_lying_d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456037" cy="230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860032" y="3865880"/>
            <a:ext cx="10441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NANDU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680988" y="4756550"/>
            <a:ext cx="74571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LAMA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45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SUROWCE, PRZEMYSŁ, ROLNICTWO, HANDEL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08512" cy="5544616"/>
          </a:xfr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Argentyna to jeden z najlepiej rozwiniętych gospodarczo krajów Ameryki Łacińskiej. </a:t>
            </a:r>
            <a:br>
              <a:rPr lang="pl-PL" dirty="0" smtClean="0"/>
            </a:br>
            <a:r>
              <a:rPr lang="pl-PL" dirty="0" smtClean="0"/>
              <a:t>W Argentynie są surowce takie jak ropa naftowa i gaz ziemny. Występuje głównie przemysł hutniczy i chemiczny. Podstawą rolnictwa tego kraju jest wielkotowarowa produkcja zbóż oraz hodowla bydła i owiec. W eksporcie dominują artykuły rolne.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0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666" y="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USERS\NINA\Pictures\GEOGRAFIA\Tan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7" y="908720"/>
            <a:ext cx="3619253" cy="2414101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50104" y="3322820"/>
            <a:ext cx="338437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 Argentyny pochodzi jeden </a:t>
            </a:r>
            <a:br>
              <a:rPr lang="pl-PL" dirty="0" smtClean="0"/>
            </a:br>
            <a:r>
              <a:rPr lang="pl-PL" dirty="0" smtClean="0"/>
              <a:t>z najbardziej znanych tańców </a:t>
            </a:r>
            <a:br>
              <a:rPr lang="pl-PL" dirty="0" smtClean="0"/>
            </a:br>
            <a:r>
              <a:rPr lang="pl-PL" dirty="0" smtClean="0"/>
              <a:t>na świecie – tango.</a:t>
            </a:r>
            <a:endParaRPr lang="pl-PL" dirty="0"/>
          </a:p>
        </p:txBody>
      </p:sp>
      <p:pic>
        <p:nvPicPr>
          <p:cNvPr id="3075" name="Picture 3" descr="D:\USERS\NINA\Pictures\GEOGRAFIA\495056909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0" y="4229002"/>
            <a:ext cx="4598286" cy="2414101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777996" y="5996772"/>
            <a:ext cx="389593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 Argentyny wywodzi się także </a:t>
            </a:r>
            <a:r>
              <a:rPr lang="pl-PL" dirty="0" err="1"/>
              <a:t>Yerba</a:t>
            </a:r>
            <a:r>
              <a:rPr lang="pl-PL" dirty="0"/>
              <a:t> mate – najsłynniejszy napar świata. </a:t>
            </a:r>
            <a:endParaRPr lang="pl-PL" dirty="0"/>
          </a:p>
        </p:txBody>
      </p:sp>
      <p:pic>
        <p:nvPicPr>
          <p:cNvPr id="3076" name="Picture 4" descr="D:\USERS\NINA\Pictures\GEOGRAFIA\1280px-Argentina_Gaucho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245941" cy="3184456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60032" y="4093176"/>
            <a:ext cx="3813894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Istotnym elementem tradycji i kultury argentyńskiej są </a:t>
            </a:r>
            <a:r>
              <a:rPr lang="pl-PL" dirty="0" err="1"/>
              <a:t>gauchos</a:t>
            </a:r>
            <a:r>
              <a:rPr lang="pl-PL" dirty="0"/>
              <a:t>, czyli południowoamerykańscy pasterze bydła odpowiadający północnoamerykańskiemu kowbojowi – pracujący na </a:t>
            </a:r>
            <a:r>
              <a:rPr lang="pl-PL" dirty="0" smtClean="0"/>
              <a:t>pampach.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1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https://pl.wikipedia.org/wiki/Argentyna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https://www.livestrong.com/article/459948-yerba-mate-tea-cancer/</a:t>
            </a:r>
            <a:endParaRPr lang="pl-PL" dirty="0"/>
          </a:p>
          <a:p>
            <a:r>
              <a:rPr lang="pl-PL" dirty="0" smtClean="0">
                <a:hlinkClick r:id="rId4"/>
              </a:rPr>
              <a:t>https://pl.wikipedia.org/wiki/Cedrzyniec</a:t>
            </a: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19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 TREŚCI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sldjump"/>
              </a:rPr>
              <a:t>Argentyna w pigułce</a:t>
            </a:r>
            <a:endParaRPr lang="pl-PL" dirty="0" smtClean="0"/>
          </a:p>
          <a:p>
            <a:r>
              <a:rPr lang="pl-PL" dirty="0" smtClean="0">
                <a:hlinkClick r:id="rId3" action="ppaction://hlinksldjump"/>
              </a:rPr>
              <a:t>Klimat i krajobrazy Argentyny</a:t>
            </a:r>
            <a:endParaRPr lang="pl-PL" dirty="0" smtClean="0"/>
          </a:p>
          <a:p>
            <a:r>
              <a:rPr lang="pl-PL" dirty="0" smtClean="0">
                <a:hlinkClick r:id="rId4" action="ppaction://hlinksldjump"/>
              </a:rPr>
              <a:t>Ukształtowanie powierzchni</a:t>
            </a:r>
            <a:endParaRPr lang="pl-PL" dirty="0" smtClean="0"/>
          </a:p>
          <a:p>
            <a:r>
              <a:rPr lang="pl-PL" dirty="0" smtClean="0">
                <a:hlinkClick r:id="rId5" action="ppaction://hlinksldjump"/>
              </a:rPr>
              <a:t>Flora i fauna</a:t>
            </a:r>
            <a:endParaRPr lang="pl-PL" dirty="0" smtClean="0"/>
          </a:p>
          <a:p>
            <a:r>
              <a:rPr lang="pl-PL" dirty="0" smtClean="0">
                <a:hlinkClick r:id="rId6" action="ppaction://hlinksldjump"/>
              </a:rPr>
              <a:t>Surowce, przemysł, handel</a:t>
            </a:r>
            <a:endParaRPr lang="pl-PL" dirty="0" smtClean="0"/>
          </a:p>
          <a:p>
            <a:r>
              <a:rPr lang="pl-PL" dirty="0" smtClean="0">
                <a:hlinkClick r:id="rId7" action="ppaction://hlinksldjump"/>
              </a:rPr>
              <a:t>Kultura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9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ARGENTYNA W PIGUŁCE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5112568" cy="3384376"/>
          </a:xfrm>
          <a:ln w="28575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l-PL" sz="2400" b="1" dirty="0" smtClean="0"/>
              <a:t>Powierzchnia</a:t>
            </a:r>
            <a:r>
              <a:rPr lang="pl-PL" sz="2400" dirty="0" smtClean="0"/>
              <a:t> – </a:t>
            </a:r>
            <a:r>
              <a:rPr lang="pt-BR" sz="2400" dirty="0" smtClean="0"/>
              <a:t>2</a:t>
            </a:r>
            <a:r>
              <a:rPr lang="pl-PL" sz="2400" dirty="0" smtClean="0"/>
              <a:t>,</a:t>
            </a:r>
            <a:r>
              <a:rPr lang="pt-BR" sz="2400" dirty="0" smtClean="0"/>
              <a:t>78</a:t>
            </a:r>
            <a:r>
              <a:rPr lang="pl-PL" sz="2400" dirty="0" smtClean="0"/>
              <a:t> mln </a:t>
            </a:r>
            <a:r>
              <a:rPr lang="pt-BR" sz="2400" dirty="0" smtClean="0"/>
              <a:t>km²</a:t>
            </a:r>
            <a:endParaRPr lang="pl-PL" sz="2400" dirty="0" smtClean="0"/>
          </a:p>
          <a:p>
            <a:r>
              <a:rPr lang="pt-BR" sz="2400" dirty="0" smtClean="0"/>
              <a:t> </a:t>
            </a:r>
            <a:r>
              <a:rPr lang="pl-PL" sz="2400" b="1" dirty="0" smtClean="0"/>
              <a:t>Liczba ludności </a:t>
            </a:r>
            <a:r>
              <a:rPr lang="pl-PL" sz="2400" dirty="0" smtClean="0"/>
              <a:t>(2017) – 44 mln </a:t>
            </a:r>
          </a:p>
          <a:p>
            <a:r>
              <a:rPr lang="pl-PL" sz="2400" b="1" dirty="0" smtClean="0"/>
              <a:t>Gęstość zaludnienia </a:t>
            </a:r>
            <a:r>
              <a:rPr lang="pl-PL" sz="2400" dirty="0" smtClean="0"/>
              <a:t>- </a:t>
            </a:r>
            <a:r>
              <a:rPr lang="pl-PL" sz="2400" dirty="0"/>
              <a:t>16 </a:t>
            </a:r>
            <a:r>
              <a:rPr lang="pl-PL" sz="2400" dirty="0" smtClean="0"/>
              <a:t>osób/km²</a:t>
            </a:r>
          </a:p>
          <a:p>
            <a:r>
              <a:rPr lang="pl-PL" sz="2400" b="1" dirty="0" smtClean="0"/>
              <a:t>PKB na osobę </a:t>
            </a:r>
            <a:r>
              <a:rPr lang="pl-PL" sz="2400" dirty="0" smtClean="0"/>
              <a:t>(2017) - </a:t>
            </a:r>
            <a:r>
              <a:rPr lang="pl-PL" sz="2400" dirty="0"/>
              <a:t>14 </a:t>
            </a:r>
            <a:r>
              <a:rPr lang="pl-PL" sz="2400" dirty="0" smtClean="0"/>
              <a:t>467</a:t>
            </a:r>
            <a:r>
              <a:rPr lang="pl-PL" sz="2400" baseline="30000" dirty="0" smtClean="0"/>
              <a:t> </a:t>
            </a:r>
            <a:r>
              <a:rPr lang="pl-PL" sz="2400" dirty="0" smtClean="0"/>
              <a:t>USD </a:t>
            </a:r>
          </a:p>
          <a:p>
            <a:r>
              <a:rPr lang="pl-PL" sz="2400" b="1" dirty="0" smtClean="0"/>
              <a:t>Stolica</a:t>
            </a:r>
            <a:r>
              <a:rPr lang="pl-PL" sz="2400" dirty="0" smtClean="0"/>
              <a:t> – Buenos Aires</a:t>
            </a:r>
          </a:p>
          <a:p>
            <a:r>
              <a:rPr lang="pl-PL" sz="2400" b="1" dirty="0" smtClean="0"/>
              <a:t>Język urzędowy </a:t>
            </a:r>
            <a:r>
              <a:rPr lang="pl-PL" sz="2400" dirty="0" smtClean="0"/>
              <a:t>– hiszpański</a:t>
            </a:r>
          </a:p>
          <a:p>
            <a:r>
              <a:rPr lang="pl-PL" sz="2400" b="1" dirty="0" smtClean="0"/>
              <a:t>Waluta</a:t>
            </a:r>
            <a:r>
              <a:rPr lang="pl-PL" sz="2400" dirty="0" smtClean="0"/>
              <a:t> – peso argentyńskie (ARS</a:t>
            </a:r>
            <a:r>
              <a:rPr lang="pl-PL" sz="2400" dirty="0" smtClean="0"/>
              <a:t>)</a:t>
            </a:r>
          </a:p>
          <a:p>
            <a:r>
              <a:rPr lang="pl-PL" sz="2400" b="1" dirty="0" smtClean="0"/>
              <a:t>Linia brzegowa </a:t>
            </a:r>
            <a:r>
              <a:rPr lang="pl-PL" sz="2400" dirty="0" smtClean="0"/>
              <a:t>– bardzo słabo rozwinięta</a:t>
            </a:r>
            <a:endParaRPr lang="pl-PL" sz="2400" dirty="0" smtClean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686022" cy="5576961"/>
          </a:xfrm>
          <a:prstGeom prst="rect">
            <a:avLst/>
          </a:prstGeom>
          <a:ln w="127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ymbol zastępczy zawartości 3"/>
          <p:cNvSpPr txBox="1">
            <a:spLocks/>
          </p:cNvSpPr>
          <p:nvPr/>
        </p:nvSpPr>
        <p:spPr>
          <a:xfrm>
            <a:off x="107504" y="2708920"/>
            <a:ext cx="51845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400" dirty="0" smtClean="0"/>
          </a:p>
        </p:txBody>
      </p:sp>
      <p:sp>
        <p:nvSpPr>
          <p:cNvPr id="11" name="Symbol zastępczy zawartości 3"/>
          <p:cNvSpPr txBox="1">
            <a:spLocks/>
          </p:cNvSpPr>
          <p:nvPr/>
        </p:nvSpPr>
        <p:spPr>
          <a:xfrm>
            <a:off x="118992" y="4509120"/>
            <a:ext cx="5101080" cy="2180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 smtClean="0"/>
              <a:t>Argentyna leży w południowej części Ameryki Południowej. </a:t>
            </a:r>
            <a:r>
              <a:rPr lang="pl-PL" sz="2400" dirty="0"/>
              <a:t>Graniczy z Chile na zachodzie, Boliwią i Paragwajem na północy, Brazylią i Urugwajem na północnym wschodzie.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8940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824536" cy="2736304"/>
          </a:xfr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Jest to 8 największy kraj na świecie </a:t>
            </a:r>
            <a:br>
              <a:rPr lang="pl-PL" sz="2400" dirty="0" smtClean="0"/>
            </a:br>
            <a:r>
              <a:rPr lang="pl-PL" sz="2400" dirty="0" smtClean="0"/>
              <a:t>i 31 pod względem ilości ludności. Zajmuje również jedno z najwyższych miejsc w rankingach Wskaźnika rozwoju społecznego, PKB per capita i jakości życia pośród krajów Ameryki Łacińskiej.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672408" cy="2359522"/>
          </a:xfrm>
          <a:ln>
            <a:solidFill>
              <a:srgbClr val="FFCC00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26" y="3006244"/>
            <a:ext cx="2221954" cy="3209488"/>
          </a:xfrm>
          <a:prstGeom prst="rect">
            <a:avLst/>
          </a:prstGeom>
          <a:ln>
            <a:solidFill>
              <a:srgbClr val="FFCC00"/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5220072" y="26369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FLAGA ARGENTYNY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485359" y="63406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GODŁO ARGENTYNY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2" y="3006244"/>
            <a:ext cx="6418976" cy="3209488"/>
          </a:xfrm>
          <a:prstGeom prst="rect">
            <a:avLst/>
          </a:prstGeom>
          <a:ln>
            <a:solidFill>
              <a:srgbClr val="FFCC00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898488" y="63207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ARGENTYNA NA MAPIE ŚWIATA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8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KLIMAT </a:t>
            </a:r>
            <a:b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KRAJOBRAZY ARGENTYNY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496" y="1484784"/>
            <a:ext cx="9001000" cy="5112568"/>
          </a:xfr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300" dirty="0"/>
              <a:t>Klimat Argentyny jest bardzo zróżnicowany: </a:t>
            </a:r>
            <a:r>
              <a:rPr lang="pl-PL" sz="2300" dirty="0" smtClean="0"/>
              <a:t>od </a:t>
            </a:r>
            <a:r>
              <a:rPr lang="pl-PL" sz="2300" dirty="0"/>
              <a:t>podzwrotnikowego morskiego na północnym wschodzie, przez podzwrotnikowy kontynentalny </a:t>
            </a:r>
            <a:r>
              <a:rPr lang="pl-PL" sz="2300" dirty="0" smtClean="0"/>
              <a:t>i </a:t>
            </a:r>
            <a:r>
              <a:rPr lang="pl-PL" sz="2300" dirty="0"/>
              <a:t>umiarkowany ciepły bardziej na południu, </a:t>
            </a:r>
            <a:r>
              <a:rPr lang="pl-PL" sz="2300" dirty="0" smtClean="0"/>
              <a:t>po </a:t>
            </a:r>
            <a:r>
              <a:rPr lang="pl-PL" sz="2300" dirty="0"/>
              <a:t>subpolarny na Ziemi Ognistej. Warunki pogodowe są tutaj zależne od danego regionu tego kraju. Na północy lata charakteryzują się bardzo gorącym i wilgotnym klimatem z umiarkowanymi suchymi zimami, a także okresowymi suszami. </a:t>
            </a:r>
            <a:r>
              <a:rPr lang="pl-PL" sz="2300" dirty="0" smtClean="0"/>
              <a:t>W </a:t>
            </a:r>
            <a:r>
              <a:rPr lang="pl-PL" sz="2300" dirty="0"/>
              <a:t>centrum kraju natomiast obserwujemy gorące lata i chłodne zimy.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Na </a:t>
            </a:r>
            <a:r>
              <a:rPr lang="pl-PL" sz="2300" dirty="0"/>
              <a:t>południu lata są ciepłe, a zimy zimne z obfitymi opadami śniegu.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Tak </a:t>
            </a:r>
            <a:r>
              <a:rPr lang="pl-PL" sz="2300" dirty="0"/>
              <a:t>ogromne zróżnicowanie klimatyczne Argentyny spowodowane jest przede wszystkim dużą rozciągłością południkową </a:t>
            </a:r>
            <a:r>
              <a:rPr lang="pl-PL" sz="2300" dirty="0" smtClean="0"/>
              <a:t>kraju. </a:t>
            </a:r>
            <a:r>
              <a:rPr lang="pl-PL" sz="2300" dirty="0"/>
              <a:t>Występują częste, silne, zimne wiatry – </a:t>
            </a:r>
            <a:r>
              <a:rPr lang="pl-PL" sz="2300" i="1" dirty="0"/>
              <a:t>pampero</a:t>
            </a:r>
            <a:r>
              <a:rPr lang="pl-PL" sz="2300" dirty="0"/>
              <a:t> oraz burze, które są zjawiskiem dość </a:t>
            </a:r>
            <a:r>
              <a:rPr lang="pl-PL" sz="2300" dirty="0" smtClean="0"/>
              <a:t>częstym. Charakterystyczne </a:t>
            </a:r>
            <a:r>
              <a:rPr lang="pl-PL" sz="2300" dirty="0"/>
              <a:t>są również wiatry lokalne. Należy do nich zimny i suchy </a:t>
            </a:r>
            <a:r>
              <a:rPr lang="pl-PL" sz="2300" i="1" dirty="0"/>
              <a:t>pampero</a:t>
            </a:r>
            <a:r>
              <a:rPr lang="pl-PL" sz="2300" dirty="0"/>
              <a:t>, wiejący nad Patagonią.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9143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8293"/>
            <a:ext cx="6192688" cy="671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1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7" y="116632"/>
            <a:ext cx="4464496" cy="2698753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1027" name="Picture 3" descr="D:\USERS\NINA\Pictures\GEOGRAFIA\Upsala_Glacier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7" y="3548384"/>
            <a:ext cx="4320480" cy="2729366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NINA\Pictures\GEOGRAFIA\La_Laja,_Albardón,_San_Juan,_Argentina,_(EagLau-200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9" y="3548384"/>
            <a:ext cx="4122260" cy="2711243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NINA\Pictures\GEOGRAFIA\Cuernos_del_Paine_from_Lake_Pehoé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6" y="116632"/>
            <a:ext cx="4301946" cy="2687552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30557" y="282450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Północno-zachodnie </a:t>
            </a:r>
            <a:r>
              <a:rPr lang="pl-PL" dirty="0"/>
              <a:t>tereny </a:t>
            </a:r>
            <a:r>
              <a:rPr lang="pl-PL" dirty="0" smtClean="0"/>
              <a:t>kraju w </a:t>
            </a:r>
            <a:r>
              <a:rPr lang="pl-PL" dirty="0"/>
              <a:t>prowincji Salta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74805" y="6277750"/>
            <a:ext cx="17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Lodowiec </a:t>
            </a:r>
            <a:r>
              <a:rPr lang="pl-PL" dirty="0" err="1"/>
              <a:t>Upsala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284021" y="2963003"/>
            <a:ext cx="115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Patagonia 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587515" y="6286288"/>
            <a:ext cx="255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Pejzaż prowincji San Juan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13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UKSZTAŁTOWANIE POWIERZCHNI I SIEĆ RZECZNA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3701008"/>
          </a:xfr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Na zachodzie Argentyny znajdują się góry.</a:t>
            </a:r>
            <a:r>
              <a:rPr lang="pl-PL" dirty="0"/>
              <a:t> W górach </a:t>
            </a:r>
            <a:r>
              <a:rPr lang="pl-PL" dirty="0" smtClean="0"/>
              <a:t>tych występuje pasmo górskie Andy. Wschód Argentyny jest nizinny. Najważniejsze niziny to Pampa i Nizina La Platy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958100" cy="5328592"/>
          </a:xfrm>
          <a:ln>
            <a:solidFill>
              <a:srgbClr val="FFCC0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453880" y="5373216"/>
            <a:ext cx="4032448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Najważniejszymi rzekami kraju są Parana, </a:t>
            </a:r>
            <a:r>
              <a:rPr lang="pl-PL" sz="2800" dirty="0" smtClean="0"/>
              <a:t>Paragwaj, </a:t>
            </a:r>
            <a:r>
              <a:rPr lang="pl-PL" sz="2800" dirty="0"/>
              <a:t>Salado i Urugwaj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14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FLORA I FAUNA</a:t>
            </a:r>
            <a:endParaRPr lang="pl-PL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496" y="908720"/>
            <a:ext cx="4680520" cy="5904656"/>
          </a:xfr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effectLst/>
              </a:rPr>
              <a:t>Świat roślinny i zwierzęcy kraju jest bardzo różnorodny. Wyżyny porastają przede wszystkim zarośla, karłowate krzewy i roślinność trawiasta. Roślinność półpustynna, sawannowa, stepowa i górska.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W wilgotnych lasach występują gigantyczne cedrzyńce i drzewa wawrzynu. Rośliny subtropikalne występują na północy kraju</a:t>
            </a:r>
            <a:r>
              <a:rPr lang="pl-PL" sz="2400" dirty="0" smtClean="0"/>
              <a:t>. </a:t>
            </a:r>
            <a:br>
              <a:rPr lang="pl-PL" sz="2400" dirty="0" smtClean="0"/>
            </a:br>
            <a:r>
              <a:rPr lang="pl-PL" sz="2400" dirty="0" smtClean="0">
                <a:effectLst/>
              </a:rPr>
              <a:t>W środkowej części kraju dominują prerie. Zachodnia pampa ze względu na suchość i mniejszą liczę opadów porośnięta jest krótkimi trawami i krzewami. </a:t>
            </a:r>
            <a:br>
              <a:rPr lang="pl-PL" sz="2400" dirty="0" smtClean="0">
                <a:effectLst/>
              </a:rPr>
            </a:b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445602" cy="5168404"/>
          </a:xfrm>
          <a:ln>
            <a:solidFill>
              <a:srgbClr val="FFCC0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6156176" y="6093296"/>
            <a:ext cx="134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CEDRZYNIEC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423</Words>
  <Application>Microsoft Office PowerPoint</Application>
  <PresentationFormat>Pokaz na ekranie (4:3)</PresentationFormat>
  <Paragraphs>51</Paragraphs>
  <Slides>13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ARGENTYNA</vt:lpstr>
      <vt:lpstr>SPIS TREŚCI</vt:lpstr>
      <vt:lpstr>ARGENTYNA W PIGUŁCE</vt:lpstr>
      <vt:lpstr>Prezentacja programu PowerPoint</vt:lpstr>
      <vt:lpstr>KLIMAT  I KRAJOBRAZY ARGENTYNY</vt:lpstr>
      <vt:lpstr>Prezentacja programu PowerPoint</vt:lpstr>
      <vt:lpstr>Prezentacja programu PowerPoint</vt:lpstr>
      <vt:lpstr>UKSZTAŁTOWANIE POWIERZCHNI I SIEĆ RZECZNA</vt:lpstr>
      <vt:lpstr> FLORA I FAUNA</vt:lpstr>
      <vt:lpstr>Prezentacja programu PowerPoint</vt:lpstr>
      <vt:lpstr>SUROWCE, PRZEMYSŁ, ROLNICTWO, HANDEL</vt:lpstr>
      <vt:lpstr>KULTURA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Argentyna</dc:title>
  <dc:creator>User</dc:creator>
  <cp:lastModifiedBy>User</cp:lastModifiedBy>
  <cp:revision>33</cp:revision>
  <dcterms:created xsi:type="dcterms:W3CDTF">2020-04-12T13:22:43Z</dcterms:created>
  <dcterms:modified xsi:type="dcterms:W3CDTF">2020-04-12T18:59:39Z</dcterms:modified>
</cp:coreProperties>
</file>